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8d45ed6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8d45ed6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a467bd2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a467bd2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a467bd2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a467bd2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8d45ed6c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8d45ed6c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a467bd2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a467bd2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a467bd2d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a467bd2d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001358e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1001358e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5c3f82cf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5c3f82c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8d45ed6c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68d45ed6c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a467bd2d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a467bd2d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0378c15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0378c15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a467bd2d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a467bd2d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a467bd2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a467bd2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8d45ed6c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8d45ed6c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6e1ddb4d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6e1ddb4d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0378c15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0378c15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0378c15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0378c15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0378c15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0378c15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0378c155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0378c155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8d45ed6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8d45ed6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8d45ed6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8d45ed6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5c3f82c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5c3f82c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70600" y="1322225"/>
            <a:ext cx="6173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Final Project Presentation  on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AI Interviewer </a:t>
            </a:r>
            <a:endParaRPr sz="33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568800" y="4020850"/>
            <a:ext cx="2575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Name: </a:t>
            </a:r>
            <a:r>
              <a:rPr lang="en" sz="1500"/>
              <a:t>Shail Patel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CWID: 885175489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50"/>
            <a:ext cx="9144003" cy="500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</a:t>
            </a:r>
            <a:r>
              <a:rPr lang="en"/>
              <a:t> Interview Page</a:t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9518" l="0" r="0" t="0"/>
          <a:stretch/>
        </p:blipFill>
        <p:spPr>
          <a:xfrm>
            <a:off x="574300" y="514200"/>
            <a:ext cx="7995402" cy="452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50" y="101913"/>
            <a:ext cx="7903498" cy="493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 b="5317" l="0" r="0" t="5308"/>
          <a:stretch/>
        </p:blipFill>
        <p:spPr>
          <a:xfrm>
            <a:off x="400150" y="332376"/>
            <a:ext cx="8343680" cy="44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Based Interview Page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13" y="455125"/>
            <a:ext cx="7347973" cy="459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0913"/>
            <a:ext cx="8229601" cy="49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48" y="0"/>
            <a:ext cx="85711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host link</a:t>
            </a:r>
            <a:endParaRPr/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50" y="1396650"/>
            <a:ext cx="8294098" cy="30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Interview Page</a:t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88" y="468450"/>
            <a:ext cx="7364925" cy="460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562650"/>
            <a:ext cx="70389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Introduction &amp; Purpose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080325"/>
            <a:ext cx="7038900" cy="3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Introduction to AI-Driven Interview Preparation</a:t>
            </a:r>
            <a:endParaRPr b="1" sz="16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Background: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Traditional interview preparation often fails to address individual needs and lacks interaction.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Objective: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To modernize interview training through an AI-driven tool that personalizes preparation based on user profiles.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Key Technologies: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Utilizes OpenAI's GPT-4 for realistic scenario simulation and Whisper for speech-to-text to mimic real interactions.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Benefits: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Provides dynamic, tailored training that enhances candidate preparedness across various interview types.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45" y="0"/>
            <a:ext cx="84271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975" y="54200"/>
            <a:ext cx="2971400" cy="50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495025" y="1997400"/>
            <a:ext cx="52614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 You</a:t>
            </a:r>
            <a:endParaRPr sz="6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140375"/>
            <a:ext cx="7038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Technical Details &amp; Methodology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742475"/>
            <a:ext cx="7523700" cy="4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Leveraging AI for Enhanced Interview Training</a:t>
            </a:r>
            <a:endParaRPr b="1" sz="16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AI Technologies: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Introduction to how GPT-4 processes natural language and Whisper converts spoken responses to text, enhancing the realism of practice interviews.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Methodology Overview:</a:t>
            </a:r>
            <a:endParaRPr b="1" sz="14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Data Engineering: Handling diverse data types including resumes and job descriptions.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Prompt Engineering: Creating context-specific prompts that guide AI to generate relevant questions.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Feature Engineering: Extracting and using features like education and skills from resumes to tailor questions and feedback.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System Workflow &amp; User Interaction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886050"/>
            <a:ext cx="70389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Workflow and User Engagement</a:t>
            </a:r>
            <a:endParaRPr b="1" sz="14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System Workflow: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Detailed walkthrough from resume upload to receiving feedback, illustrating the step-by-step user journey within the AI system.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User Interaction:</a:t>
            </a:r>
            <a:endParaRPr b="1" sz="14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Users can select different types of interviews (behavioral, technical, resume-focused).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Interaction with AI-generated questions based on user's resume and selected job description.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Real-Time Feedback</a:t>
            </a:r>
            <a:r>
              <a:rPr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Highlighting how immediate AI-generated feedback helps users refine their answers and improve interview skills.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85325"/>
            <a:ext cx="70389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Practical Application &amp; Advantages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978975"/>
            <a:ext cx="7038900" cy="3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Real-World Applications and System Benefits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Case Studies: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Brief examples or testimonials from users who have significantly improved their interview skills using the AI Interviewer.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  <a:endParaRPr b="1" sz="14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Customization to individual needs enhances preparation effectiveness.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Real-time feedback mechanism helps in quick skill enhancement.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Preparation for a wide range of interviews, making users versatile.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User Experience: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Share insights into the user-friendly nature of the system and how it has been received by the job-seeking community.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503525"/>
            <a:ext cx="70389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Impact, Conclusions, and Future Directions</a:t>
            </a:r>
            <a:endParaRPr>
              <a:solidFill>
                <a:schemeClr val="lt2"/>
              </a:solidFill>
              <a:highlight>
                <a:schemeClr val="dk1"/>
              </a:highlight>
            </a:endParaRPr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147925"/>
            <a:ext cx="7038900" cy="3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Impact: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Discussion on how the AI Interviewer has transformed interview preparation, with personalization at its core.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Key Learnings: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Reflections on the integration of AI in educational tools and its effectiveness in real-world applications.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Future Directions:</a:t>
            </a:r>
            <a:endParaRPr b="1" sz="14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Expansion to more languages and job sectors.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Integration of additional features like career advice and market trends.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Closing Thoughts: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Emphasize the project's role in shaping future interview preparation tools and potential adaptations for educational sectors.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972275" y="-51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0E0E3"/>
                </a:solidFill>
              </a:rPr>
              <a:t>homepage.py</a:t>
            </a:r>
            <a:endParaRPr>
              <a:solidFill>
                <a:srgbClr val="D0E0E3"/>
              </a:solidFill>
            </a:endParaRPr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125" y="596675"/>
            <a:ext cx="6371751" cy="45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50" y="0"/>
            <a:ext cx="7487949" cy="49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24"/>
            <a:ext cx="9144003" cy="493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